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27" autoAdjust="0"/>
    <p:restoredTop sz="90929"/>
  </p:normalViewPr>
  <p:slideViewPr>
    <p:cSldViewPr>
      <p:cViewPr varScale="1">
        <p:scale>
          <a:sx n="89" d="100"/>
          <a:sy n="89" d="100"/>
        </p:scale>
        <p:origin x="-116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CDBE6-37F7-4E35-B860-45612C9D6FA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454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8EBE-0678-416A-98E3-28B20583D0E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4550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D9D3-7055-4CEC-A333-094825BB30D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0826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D9C9-4DA1-4B9C-BACA-C5BF7F76681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19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0A2-942E-4FAD-BF06-A3570CD77D3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5489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1AB7-C598-4B4C-AC6A-B3941C72401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527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0440-4C49-4EC8-B85B-5CC4806367A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9288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1E88-DCD5-4596-A4EC-32B02DE3F8C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2877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A121-48C8-41B0-8D55-BCDCF7DC62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570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31A0-9034-4E8B-A6AD-7E2D205AEA3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0340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F9B-A576-4E83-94BB-3EE979109F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2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fld id="{AD459E3F-DDA5-4D5B-987F-BB8919121F85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smtClean="0"/>
              <a:t/>
            </a:r>
            <a:br>
              <a:rPr lang="sl-SI" smtClean="0"/>
            </a:br>
            <a:r>
              <a:rPr lang="sl-SI" smtClean="0"/>
              <a:t/>
            </a:r>
            <a:br>
              <a:rPr lang="sl-SI" smtClean="0"/>
            </a:br>
            <a:r>
              <a:rPr lang="sl-SI" b="1" smtClean="0"/>
              <a:t>KADROVSKI </a:t>
            </a:r>
            <a:r>
              <a:rPr lang="sl-SI" b="1" dirty="0" smtClean="0"/>
              <a:t>NAČRT           </a:t>
            </a:r>
            <a:r>
              <a:rPr lang="sl-SI" b="1" dirty="0" smtClean="0"/>
              <a:t>za leto 2017</a:t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42607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332656"/>
            <a:ext cx="6875413" cy="65077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Tabela – po virih financiranja</a:t>
            </a:r>
          </a:p>
          <a:p>
            <a:pPr>
              <a:buNone/>
            </a:pPr>
            <a:endParaRPr lang="sl-SI" sz="1800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19612"/>
              </p:ext>
            </p:extLst>
          </p:nvPr>
        </p:nvGraphicFramePr>
        <p:xfrm>
          <a:off x="1475656" y="1196752"/>
          <a:ext cx="5832647" cy="5445694"/>
        </p:xfrm>
        <a:graphic>
          <a:graphicData uri="http://schemas.openxmlformats.org/drawingml/2006/table">
            <a:tbl>
              <a:tblPr/>
              <a:tblGrid>
                <a:gridCol w="4156126"/>
                <a:gridCol w="769469"/>
                <a:gridCol w="907052"/>
              </a:tblGrid>
              <a:tr h="1097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Viri financiranja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Število zaposlenih na dan 1. januar 2016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Načrtovano število  zaposlenih na dan 1. januar 2017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169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Državni proračun (MIZŠ)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137,21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142,72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8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2.      Proračun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občin (Občina Ivančna Gorica)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5,13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5,13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4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3.   </a:t>
                      </a:r>
                      <a:r>
                        <a:rPr lang="sl-SI" sz="1200" baseline="0" dirty="0" smtClean="0">
                          <a:effectLst/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ZZZS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in ZPIZ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4.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EU, vključno s sredstvi sofinanciranja iz državnega proračuna (Zdrav življenjski slog)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0,50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0,50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5.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od prodaje blaga in storitev na trgu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6,68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7,18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6.       Druga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javna sredstva za opravljanje javne službe (npr. takse, pristojbine, </a:t>
                      </a:r>
                      <a:r>
                        <a:rPr lang="sl-SI" sz="1200" dirty="0" err="1">
                          <a:effectLst/>
                          <a:latin typeface="Times New Roman"/>
                          <a:ea typeface="Times New Roman"/>
                        </a:rPr>
                        <a:t>koncesnine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, RTV-prispevek)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7.       Nejavna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 za opravljanje javne službe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2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8.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za financiranje javnih del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sl-SI" sz="1200" smtClean="0">
                          <a:effectLst/>
                          <a:latin typeface="Times New Roman"/>
                          <a:ea typeface="Times New Roman"/>
                        </a:rPr>
                        <a:t>.  Namenska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sredstva, iz katerih se v celoti zagotavlja financiranje stroškov dela zaposlenih, in sicer mladih raziskovalcev, zdravnikov pripravnikov in specializantov, zdravstvenih delavcev pripravnikov in zdravstvenih sodelavcev pripravnikov ter zaposlenih na raziskovalnih projektih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SKUPNO število vseh zaposlenih</a:t>
                      </a: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(od 1. do 9. točke)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152,62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158,63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5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 Profile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 Profile-P</Template>
  <TotalTime>21</TotalTime>
  <Words>176</Words>
  <Application>Microsoft Office PowerPoint</Application>
  <PresentationFormat>Diaprojekcija na zaslonu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Flower Profile-P</vt:lpstr>
      <vt:lpstr>  KADROVSKI NAČRT           za leto 2017  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6</cp:revision>
  <dcterms:created xsi:type="dcterms:W3CDTF">2016-09-29T06:54:30Z</dcterms:created>
  <dcterms:modified xsi:type="dcterms:W3CDTF">2017-02-23T06:42:06Z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Flower Profile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